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6" r:id="rId4"/>
    <p:sldId id="272" r:id="rId5"/>
    <p:sldId id="269" r:id="rId6"/>
    <p:sldId id="267" r:id="rId7"/>
    <p:sldId id="271" r:id="rId8"/>
  </p:sldIdLst>
  <p:sldSz cx="6858000" cy="9144000" type="screen4x3"/>
  <p:notesSz cx="6858000" cy="9144000"/>
  <p:custDataLst>
    <p:tags r:id="rId12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1" d="100"/>
          <a:sy n="81" d="100"/>
        </p:scale>
        <p:origin x="3060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1497013"/>
            <a:ext cx="51435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4802188"/>
            <a:ext cx="51435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45F854-6705-4E2A-A1B3-E2CC30A3D7D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EB5ADD-139C-4D1B-9353-9E4404B710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72050" y="366713"/>
            <a:ext cx="1543050" cy="78009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42900" y="366713"/>
            <a:ext cx="4476750" cy="78009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AC971-B478-4AAC-9BEE-B69FB73E6DF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3C667F-D37A-4374-A998-9883A387E39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3" y="2279650"/>
            <a:ext cx="5915025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8313" y="6119813"/>
            <a:ext cx="5915025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11BA90-CBFB-4DDA-95AB-8009015A29F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429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505200" y="2133600"/>
            <a:ext cx="3009900" cy="6034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E65A07-AFFE-486D-B958-524A4FCD79C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487363"/>
            <a:ext cx="5915025" cy="176688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3075" y="2241550"/>
            <a:ext cx="2900363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3075" y="3340100"/>
            <a:ext cx="2900363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2241550"/>
            <a:ext cx="2916237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6237" cy="4913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56BFB7-966D-4069-B942-09245B9E8B2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E498D-9FED-49DC-9AE4-828E442AE9F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7E389-E4D1-42B2-8B45-10E83AF42E2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149785-DB74-4A97-A1DD-A68E0CF90D0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" y="609600"/>
            <a:ext cx="221138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916238" y="1316038"/>
            <a:ext cx="3471862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73075" y="2743200"/>
            <a:ext cx="2211388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924B17-A5EF-49E3-A72E-6F459CD988B6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366713"/>
            <a:ext cx="61722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2133600"/>
            <a:ext cx="6172200" cy="6034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42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26438"/>
            <a:ext cx="21717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26438"/>
            <a:ext cx="16002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26BAD73B-A419-44CA-BB26-44C025890958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3.v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hyperlink" Target="&#31532;48&#35838;%20%20&#21152;&#21152;&#20048;(&#23436;&#25972;).cpp" TargetMode="External"/><Relationship Id="rId5" Type="http://schemas.openxmlformats.org/officeDocument/2006/relationships/hyperlink" Target="&#31532;48&#35838;%20%20&#21152;&#21152;&#20048;(&#19981;&#23436;&#25972;).cpp" TargetMode="External"/><Relationship Id="rId4" Type="http://schemas.openxmlformats.org/officeDocument/2006/relationships/hyperlink" Target="&#31532;1&#35838;%20%20&#32534;&#31243;&#26159;&#19968;&#38376;&#25216;&#26415;.cpp" TargetMode="Externa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4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5" descr="小学生C++趣味编程封面V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0" r="4611"/>
          <a:stretch>
            <a:fillRect/>
          </a:stretch>
        </p:blipFill>
        <p:spPr bwMode="auto">
          <a:xfrm>
            <a:off x="0" y="0"/>
            <a:ext cx="7173913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Rectangle 8"/>
          <p:cNvSpPr>
            <a:spLocks noChangeArrowheads="1"/>
          </p:cNvSpPr>
          <p:nvPr/>
        </p:nvSpPr>
        <p:spPr bwMode="auto">
          <a:xfrm>
            <a:off x="2869779" y="3398966"/>
            <a:ext cx="1723549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第</a:t>
            </a:r>
            <a:r>
              <a:rPr lang="en-US" altLang="zh-CN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48</a:t>
            </a:r>
            <a:r>
              <a:rPr lang="zh-CN" altLang="en-US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课</a:t>
            </a:r>
            <a:endParaRPr lang="en-US" altLang="zh-CN" sz="40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 eaLnBrk="1" hangingPunct="1"/>
            <a:r>
              <a:rPr lang="zh-CN" altLang="en-US" sz="400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加加乐</a:t>
            </a:r>
            <a:endParaRPr lang="zh-CN" altLang="en-US" sz="400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3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48" y="3347864"/>
            <a:ext cx="1944216" cy="2438047"/>
          </a:xfrm>
          <a:prstGeom prst="rect">
            <a:avLst/>
          </a:prstGeom>
        </p:spPr>
      </p:pic>
      <p:sp>
        <p:nvSpPr>
          <p:cNvPr id="5" name="AutoShape 782"/>
          <p:cNvSpPr>
            <a:spLocks noChangeArrowheads="1"/>
          </p:cNvSpPr>
          <p:nvPr/>
        </p:nvSpPr>
        <p:spPr bwMode="auto">
          <a:xfrm>
            <a:off x="2321685" y="2430140"/>
            <a:ext cx="4187825" cy="183544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>
            <a:solidFill>
              <a:srgbClr val="000000"/>
            </a:solidFill>
            <a:rou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indent="756285" algn="just">
              <a:spcAft>
                <a:spcPts val="0"/>
              </a:spcAft>
            </a:pPr>
            <a:r>
              <a:rPr lang="zh-CN" sz="2800" kern="100">
                <a:effectLst/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试编一程序，输入一个整数，输出它的各个数位之和。</a:t>
            </a:r>
            <a:endParaRPr lang="zh-CN" sz="2800" kern="10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0" y="2801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58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801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1650" y="1057275"/>
            <a:ext cx="3314700" cy="70294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10"/>
          <p:cNvGraphicFramePr>
            <a:graphicFrameLocks noChangeAspect="1"/>
          </p:cNvGraphicFramePr>
          <p:nvPr/>
        </p:nvGraphicFramePr>
        <p:xfrm>
          <a:off x="11709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4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09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星形: 四角 3"/>
          <p:cNvSpPr/>
          <p:nvPr/>
        </p:nvSpPr>
        <p:spPr>
          <a:xfrm>
            <a:off x="1570000" y="5508104"/>
            <a:ext cx="1140991" cy="1008112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文本框 8">
            <a:hlinkClick r:id="rId4" action="ppaction://hlinkfile"/>
          </p:cNvPr>
          <p:cNvSpPr txBox="1"/>
          <p:nvPr/>
        </p:nvSpPr>
        <p:spPr>
          <a:xfrm>
            <a:off x="1070139" y="8565512"/>
            <a:ext cx="5261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indent="457200"/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建议程序在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Dev-C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++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环境中打开学习，师生一起讨论，在课堂中动态的生成代码，把程序补充完整，这样学习效果会更佳。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7">
            <a:hlinkClick r:id="rId5" tooltip="点一点" action="ppaction://hlinkfile"/>
          </p:cNvPr>
          <p:cNvSpPr txBox="1"/>
          <p:nvPr/>
        </p:nvSpPr>
        <p:spPr>
          <a:xfrm>
            <a:off x="2749304" y="5508104"/>
            <a:ext cx="2419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参考程序（不完整）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文本框 18">
            <a:hlinkClick r:id="rId6" tooltip="点一点" action="ppaction://hlinkfile"/>
          </p:cNvPr>
          <p:cNvSpPr txBox="1"/>
          <p:nvPr/>
        </p:nvSpPr>
        <p:spPr>
          <a:xfrm>
            <a:off x="2749304" y="620136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</a:rPr>
              <a:t>参考程序（完整）</a:t>
            </a:r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0905" y="2355274"/>
            <a:ext cx="4676190" cy="24857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8" name="Object 3"/>
          <p:cNvGraphicFramePr>
            <a:graphicFrameLocks noChangeAspect="1"/>
          </p:cNvGraphicFramePr>
          <p:nvPr/>
        </p:nvGraphicFramePr>
        <p:xfrm>
          <a:off x="0" y="0"/>
          <a:ext cx="3175000" cy="267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4" name="Image" r:id="rId1" imgW="3175000" imgH="2679700" progId="Photoshop.Image.8">
                  <p:embed/>
                </p:oleObj>
              </mc:Choice>
              <mc:Fallback>
                <p:oleObj name="Image" r:id="rId1" imgW="3175000" imgH="2679700" progId="Photoshop.Image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3175000" cy="2679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9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288" y="8459788"/>
            <a:ext cx="585787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00" name="Rectangle 9"/>
          <p:cNvSpPr>
            <a:spLocks noChangeArrowheads="1"/>
          </p:cNvSpPr>
          <p:nvPr/>
        </p:nvSpPr>
        <p:spPr bwMode="auto">
          <a:xfrm>
            <a:off x="1587500" y="4788024"/>
            <a:ext cx="3857724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浙江省金华市环城小学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潘洪波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 2017.4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2060848" y="8725892"/>
            <a:ext cx="385772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《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小学生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C++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趣味编程</a:t>
            </a:r>
            <a:r>
              <a:rPr lang="en-US" altLang="zh-CN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》</a:t>
            </a:r>
            <a:r>
              <a:rPr lang="zh-CN" altLang="en-US">
                <a:latin typeface="楷体" panose="02010609060101010101" pitchFamily="49" charset="-122"/>
                <a:ea typeface="楷体" panose="02010609060101010101" pitchFamily="49" charset="-122"/>
                <a:cs typeface="Calibri" panose="020F0502020204030204" pitchFamily="34" charset="0"/>
              </a:rPr>
              <a:t>配套课件</a:t>
            </a:r>
            <a:endParaRPr lang="en-US" altLang="zh-CN">
              <a:latin typeface="楷体" panose="02010609060101010101" pitchFamily="49" charset="-122"/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dc866e50-7d9e-4ccc-bd28-ee79c44faa6c"/>
  <p:tag name="COMMONDATA" val="eyJoZGlkIjoiZGJjZGFmZmFiODhkMmFkNTA3OGFjODgxNzc3YzQ3MzEifQ==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</Words>
  <Application>WPS 演示</Application>
  <PresentationFormat>全屏显示(4:3)</PresentationFormat>
  <Paragraphs>19</Paragraphs>
  <Slides>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6</vt:i4>
      </vt:variant>
    </vt:vector>
  </HeadingPairs>
  <TitlesOfParts>
    <vt:vector size="21" baseType="lpstr">
      <vt:lpstr>Arial</vt:lpstr>
      <vt:lpstr>宋体</vt:lpstr>
      <vt:lpstr>Wingdings</vt:lpstr>
      <vt:lpstr>仿宋</vt:lpstr>
      <vt:lpstr>Calibri</vt:lpstr>
      <vt:lpstr>楷体</vt:lpstr>
      <vt:lpstr>Times New Roman</vt:lpstr>
      <vt:lpstr>华文楷体</vt:lpstr>
      <vt:lpstr>微软雅黑</vt:lpstr>
      <vt:lpstr>Arial Unicode MS</vt:lpstr>
      <vt:lpstr>默认设计模板</vt:lpstr>
      <vt:lpstr>Photoshop.Image.8</vt:lpstr>
      <vt:lpstr>Photoshop.Image.8</vt:lpstr>
      <vt:lpstr>Photoshop.Image.8</vt:lpstr>
      <vt:lpstr>Photoshop.Image.8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微软用户</dc:creator>
  <cp:lastModifiedBy>菠萝老师@乔伊机器人</cp:lastModifiedBy>
  <cp:revision>63</cp:revision>
  <dcterms:created xsi:type="dcterms:W3CDTF">2017-03-13T11:27:00Z</dcterms:created>
  <dcterms:modified xsi:type="dcterms:W3CDTF">2023-03-31T07:51:34Z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1124E3316CC540A9A5F22752513AFD46_12</vt:lpwstr>
  </property>
  <property fmtid="{D5CDD505-2E9C-101B-9397-08002B2CF9AE}" pid="3" name="KSOProductBuildVer">
    <vt:lpwstr>2052-11.1.0.14036</vt:lpwstr>
  </property>
</Properties>
</file>

<file path=docProps/thumbnail.jpeg>
</file>